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82" r:id="rId3"/>
    <p:sldId id="290" r:id="rId4"/>
    <p:sldId id="291" r:id="rId5"/>
    <p:sldId id="292" r:id="rId6"/>
    <p:sldId id="293" r:id="rId7"/>
    <p:sldId id="294" r:id="rId8"/>
    <p:sldId id="288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20E1E"/>
    <a:srgbClr val="FF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3196" autoAdjust="0"/>
  </p:normalViewPr>
  <p:slideViewPr>
    <p:cSldViewPr>
      <p:cViewPr>
        <p:scale>
          <a:sx n="75" d="100"/>
          <a:sy n="75" d="100"/>
        </p:scale>
        <p:origin x="-370" y="-1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royst.ru/" TargetMode="External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podlogka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podlogka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4616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428596" y="6524976"/>
            <a:ext cx="835710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ООО «ПКФ </a:t>
            </a:r>
            <a:r>
              <a:rPr lang="ru-RU" sz="11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СтройСистема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СТ» (495) 777-61-11, </a:t>
            </a:r>
            <a:r>
              <a:rPr lang="en-US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www.stroyst.ru</a:t>
            </a:r>
            <a:r>
              <a:rPr lang="ru-RU" sz="11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г. Реутов, ул. Транспортная, д. 11</a:t>
            </a:r>
            <a:endParaRPr lang="ru-RU" sz="11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467544" y="1556793"/>
            <a:ext cx="3384376" cy="504056"/>
          </a:xfrm>
        </p:spPr>
        <p:txBody>
          <a:bodyPr>
            <a:normAutofit/>
          </a:bodyPr>
          <a:lstStyle>
            <a:lvl2pPr algn="l">
              <a:buNone/>
              <a:defRPr sz="2400" b="1" baseline="0">
                <a:solidFill>
                  <a:srgbClr val="FF0000"/>
                </a:solidFill>
                <a:latin typeface="Arial" pitchFamily="34" charset="0"/>
                <a:cs typeface="Arial" pitchFamily="34" charset="0"/>
              </a:defRPr>
            </a:lvl2pPr>
          </a:lstStyle>
          <a:p>
            <a:pPr lvl="1"/>
            <a:r>
              <a:rPr lang="ru-RU" dirty="0" smtClean="0"/>
              <a:t>О компании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odlogka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46161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23.11.2012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14282" y="1571612"/>
            <a:ext cx="3447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Закрытые врезные (короткие) замки</a:t>
            </a:r>
            <a:b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1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фалевой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и роликовой защелками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Врезной замок аналог 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KFV, 92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мм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29124" y="2928934"/>
            <a:ext cx="27146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ANBO115125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роликовая защелка, ДОРН = 25мм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 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ANBO114925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фалевая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защелка, ДОРН = 25мм 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ANBO115135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роликовая защелка, ДОРН = 35мм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ANBO114935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фалевая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защелка, ДОРН = 35мм 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ALBO115140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роликовая защелка, ДОРН = 40мм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 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ALBO114940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фалевая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защелка, ДОРН = 40мм </a:t>
            </a:r>
          </a:p>
          <a:p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	</a:t>
            </a:r>
            <a:endParaRPr lang="ru-RU" sz="1200" dirty="0" smtClean="0">
              <a:cs typeface="Arial" pitchFamily="34" charset="0"/>
            </a:endParaRP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	</a:t>
            </a:r>
            <a:endParaRPr lang="ru-RU" sz="1200" dirty="0" smtClean="0">
              <a:latin typeface="+mj-lt"/>
              <a:cs typeface="Arial" pitchFamily="34" charset="0"/>
            </a:endParaRPr>
          </a:p>
        </p:txBody>
      </p:sp>
      <p:grpSp>
        <p:nvGrpSpPr>
          <p:cNvPr id="3" name="Группа 13"/>
          <p:cNvGrpSpPr/>
          <p:nvPr/>
        </p:nvGrpSpPr>
        <p:grpSpPr>
          <a:xfrm>
            <a:off x="7085725" y="1643050"/>
            <a:ext cx="1986869" cy="4295934"/>
            <a:chOff x="2714612" y="1571612"/>
            <a:chExt cx="2643206" cy="5715040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2714612" y="1571612"/>
              <a:ext cx="1428760" cy="4929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4000496" y="2357430"/>
              <a:ext cx="1357322" cy="49292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4" name="Группа 14"/>
          <p:cNvGrpSpPr/>
          <p:nvPr/>
        </p:nvGrpSpPr>
        <p:grpSpPr>
          <a:xfrm>
            <a:off x="214282" y="2214554"/>
            <a:ext cx="4232725" cy="3214710"/>
            <a:chOff x="2857488" y="1428736"/>
            <a:chExt cx="5643602" cy="428625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2857488" y="1428736"/>
              <a:ext cx="2928958" cy="4286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 bwMode="auto">
            <a:xfrm>
              <a:off x="5786446" y="1428736"/>
              <a:ext cx="2714644" cy="4286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6" name="Прямоугольник 15"/>
          <p:cNvSpPr/>
          <p:nvPr/>
        </p:nvSpPr>
        <p:spPr>
          <a:xfrm>
            <a:off x="142844" y="5429264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двумя конечными накладками для надежного</a:t>
            </a:r>
            <a:b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монтажа и улучшения внешнего вида. </a:t>
            </a:r>
            <a:b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Ригель с запиранием на один оборот</a:t>
            </a:r>
            <a:b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и выходом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на 15 мм.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429124" y="1631470"/>
            <a:ext cx="26432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Ширина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16 мм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Длина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245 мм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Форма планки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плоская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Межосевое расстояние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92 мм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Отверстие стержня ручки: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8 мм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Упаковка: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30 штук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14282" y="1571612"/>
            <a:ext cx="3447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Закрытые врезные (короткие) замки</a:t>
            </a:r>
            <a:b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 </a:t>
            </a:r>
            <a:r>
              <a:rPr lang="ru-RU" sz="1400" b="1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фалевой</a:t>
            </a: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и роликовой защелками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Врезной замок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аналог </a:t>
            </a:r>
            <a:r>
              <a:rPr lang="en-US" sz="1600" b="1" dirty="0" smtClean="0">
                <a:latin typeface="Arial" pitchFamily="34" charset="0"/>
                <a:cs typeface="Arial" pitchFamily="34" charset="0"/>
              </a:rPr>
              <a:t>KALE, 85</a:t>
            </a:r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мм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429124" y="2928934"/>
            <a:ext cx="2714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ANBO115535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роликовая защелка, ДОРН = 35мм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 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ANBO115335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фалевая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защелка, ДОРН = 35мм 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ANBO115525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роликовая защелка, ДОРН = 25мм</a:t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• Арт. 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ANBO115325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b="1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err="1" smtClean="0">
                <a:latin typeface="Arial" pitchFamily="34" charset="0"/>
                <a:cs typeface="Arial" pitchFamily="34" charset="0"/>
              </a:rPr>
              <a:t>фалевая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защелка, ДОРН = 25мм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	</a:t>
            </a:r>
            <a:endParaRPr lang="ru-RU" sz="1200" dirty="0" smtClean="0">
              <a:cs typeface="Arial" pitchFamily="34" charset="0"/>
            </a:endParaRP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200" dirty="0" smtClean="0"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latin typeface="Arial" pitchFamily="34" charset="0"/>
                <a:cs typeface="Arial" pitchFamily="34" charset="0"/>
              </a:rPr>
              <a:t>	</a:t>
            </a:r>
            <a:endParaRPr lang="ru-RU" sz="1200" dirty="0" smtClean="0">
              <a:latin typeface="+mj-lt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42844" y="5429264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двумя конечными накладками для надежного</a:t>
            </a:r>
            <a:b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монтажа и улучшения внешнего вида. </a:t>
            </a:r>
            <a:b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Ригель с запиранием на один оборот</a:t>
            </a:r>
            <a:b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и выходом</a:t>
            </a: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на 15 мм. 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429124" y="1631470"/>
            <a:ext cx="26432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Ширина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16 мм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Длина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240 мм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Форма планки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плоская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Межосевое расстояние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85 мм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Отверстие стержня ручки:</a:t>
            </a:r>
            <a:r>
              <a:rPr lang="en-US" sz="1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8 мм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Упаковка: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30 штук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7286644" y="1571612"/>
            <a:ext cx="1714512" cy="4572032"/>
            <a:chOff x="2786050" y="1714488"/>
            <a:chExt cx="2143140" cy="5715040"/>
          </a:xfrm>
        </p:grpSpPr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auto">
            <a:xfrm>
              <a:off x="2786050" y="1714488"/>
              <a:ext cx="1143008" cy="48577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3857620" y="2571744"/>
              <a:ext cx="1071570" cy="48577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23" name="Группа 22"/>
          <p:cNvGrpSpPr/>
          <p:nvPr/>
        </p:nvGrpSpPr>
        <p:grpSpPr>
          <a:xfrm>
            <a:off x="214282" y="2214554"/>
            <a:ext cx="4071966" cy="3148987"/>
            <a:chOff x="3929058" y="4572008"/>
            <a:chExt cx="5357850" cy="4143404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6500826" y="4572008"/>
              <a:ext cx="2786082" cy="4143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 bwMode="auto">
            <a:xfrm>
              <a:off x="3929058" y="4572008"/>
              <a:ext cx="2571768" cy="4143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42844" y="1500174"/>
            <a:ext cx="4253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Замковые цилиндры двусторонние</a:t>
            </a:r>
            <a:b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 латуни и нержавеющей стали, 5 штифтов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Цилиндр КЛЮЧ-КЛЮЧ, английский 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44" y="2143116"/>
            <a:ext cx="55007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 комплекте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—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3 английский ключа 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из латуни с никелированным покрытием, 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а также крепежный винт.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b="1" dirty="0" smtClean="0"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Цвет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серебро;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Угол запирания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360°;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Винт крепления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M5;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Упаковка: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штук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571612"/>
            <a:ext cx="4429156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14282" y="4000504"/>
            <a:ext cx="3000396" cy="254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3357554" y="4500570"/>
          <a:ext cx="5572164" cy="1589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1857388"/>
                <a:gridCol w="1857388"/>
              </a:tblGrid>
              <a:tr h="28575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АРТИКУЛ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РАМЗЕР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Длина, мм</a:t>
                      </a:r>
                      <a:endParaRPr lang="ru-RU" sz="1100" dirty="0"/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ANBO22003540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35/40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75</a:t>
                      </a:r>
                      <a:endParaRPr lang="ru-RU" sz="1100" dirty="0"/>
                    </a:p>
                  </a:txBody>
                  <a:tcPr/>
                </a:tc>
              </a:tr>
              <a:tr h="24098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ANBO22003545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35/45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80</a:t>
                      </a:r>
                      <a:endParaRPr lang="ru-RU" sz="1100" dirty="0"/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ANBO22004040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40/40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80</a:t>
                      </a:r>
                      <a:endParaRPr lang="ru-RU" sz="1100" dirty="0"/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ANBO22004045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40/45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85</a:t>
                      </a:r>
                      <a:endParaRPr lang="ru-RU" sz="1100" dirty="0"/>
                    </a:p>
                  </a:txBody>
                  <a:tcPr/>
                </a:tc>
              </a:tr>
              <a:tr h="24098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ANBO22004545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45/45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90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42844" y="1500174"/>
            <a:ext cx="4253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Замковые цилиндры двусторонние</a:t>
            </a:r>
            <a:b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 латуни и нержавеющей стали, 5 штифтов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Цилиндр КЛЮЧ-КЛЮЧ, компьютерный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44" y="2143116"/>
            <a:ext cx="55007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 комплекте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—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3 компьютерных ключа 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из латуни с никелированным покрытием, 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а также крепежный винт.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b="1" dirty="0" smtClean="0"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Цвет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серебро;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Угол запирания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360°;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Винт крепления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M5;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Упаковка: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штук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3357554" y="4500570"/>
          <a:ext cx="5572164" cy="1589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1857388"/>
                <a:gridCol w="1857388"/>
              </a:tblGrid>
              <a:tr h="28575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АРТИКУЛ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РАМЗЕР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Длина, мм</a:t>
                      </a:r>
                      <a:endParaRPr lang="ru-RU" sz="1100" dirty="0"/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ANBO23003540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35/40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75</a:t>
                      </a:r>
                      <a:endParaRPr lang="ru-RU" sz="1100" dirty="0"/>
                    </a:p>
                  </a:txBody>
                  <a:tcPr/>
                </a:tc>
              </a:tr>
              <a:tr h="24098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ANBO23003545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35/45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80</a:t>
                      </a:r>
                      <a:endParaRPr lang="ru-RU" sz="1100" dirty="0"/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ANBO23004040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40/40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80</a:t>
                      </a:r>
                      <a:endParaRPr lang="ru-RU" sz="1100" dirty="0"/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ANBO23004045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40/45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85</a:t>
                      </a:r>
                      <a:endParaRPr lang="ru-RU" sz="1100" dirty="0"/>
                    </a:p>
                  </a:txBody>
                  <a:tcPr/>
                </a:tc>
              </a:tr>
              <a:tr h="24098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ANBO23004545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45/45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90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4000504"/>
            <a:ext cx="2857520" cy="2476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9641" y="1500174"/>
            <a:ext cx="4520077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42844" y="1500174"/>
            <a:ext cx="4154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Замковые цилиндры с барашком</a:t>
            </a:r>
            <a:b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из латуни и нержавеющей стали, 5 штифтов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Цилиндр КЛЮЧ-РУЧКА, английский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44" y="2143116"/>
            <a:ext cx="550072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Arial" pitchFamily="34" charset="0"/>
                <a:cs typeface="Arial" pitchFamily="34" charset="0"/>
              </a:rPr>
              <a:t>В комплекте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—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3 английских ключа 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из латуни с никелированным покрытием, </a:t>
            </a:r>
            <a:br>
              <a:rPr lang="ru-RU" sz="1400" dirty="0" smtClean="0"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latin typeface="Arial" pitchFamily="34" charset="0"/>
                <a:cs typeface="Arial" pitchFamily="34" charset="0"/>
              </a:rPr>
              <a:t>а также крепежный винт.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1400" b="1" dirty="0" smtClean="0"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Цвет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серебро;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Угол запирания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360°;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Винт крепления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M5;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Упаковка: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штук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/>
        </p:nvGraphicFramePr>
        <p:xfrm>
          <a:off x="3357554" y="4500570"/>
          <a:ext cx="5572164" cy="1071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1857388"/>
                <a:gridCol w="1857388"/>
              </a:tblGrid>
              <a:tr h="28575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АРТИКУЛ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РАМЗЕР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Длина, мм</a:t>
                      </a:r>
                      <a:endParaRPr lang="ru-RU" sz="1100" dirty="0"/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</a:t>
                      </a:r>
                      <a:r>
                        <a:rPr lang="ru-RU" sz="1100" dirty="0" smtClean="0"/>
                        <a:t>Т3545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35/45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80</a:t>
                      </a:r>
                      <a:endParaRPr lang="ru-RU" sz="1100" dirty="0"/>
                    </a:p>
                  </a:txBody>
                  <a:tcPr/>
                </a:tc>
              </a:tr>
              <a:tr h="240986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</a:t>
                      </a:r>
                      <a:r>
                        <a:rPr lang="ru-RU" sz="1100" dirty="0" smtClean="0"/>
                        <a:t>Т4040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40/40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80</a:t>
                      </a:r>
                      <a:endParaRPr lang="ru-RU" sz="1100" dirty="0"/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 smtClean="0"/>
                        <a:t>ANBO2200</a:t>
                      </a:r>
                      <a:r>
                        <a:rPr lang="ru-RU" sz="1100" dirty="0" smtClean="0"/>
                        <a:t>Т4045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40/45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/>
                        <a:t>85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4000504"/>
            <a:ext cx="275546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1428736"/>
            <a:ext cx="478634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Внешний вид продукции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Documents and Settings\dmgurov\Рабочий стол\ANBO\Photos\000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1357298"/>
            <a:ext cx="6143668" cy="503600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428992" y="1643050"/>
            <a:ext cx="2468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Цилиндр ключ-ключ</a:t>
            </a:r>
            <a:br>
              <a:rPr lang="ru-RU" sz="1400" b="1" dirty="0" smtClean="0"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с компьютерным ключом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43372" y="4857760"/>
            <a:ext cx="23055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Цилиндр ключ-барашек</a:t>
            </a:r>
            <a:br>
              <a:rPr lang="ru-RU" sz="1400" b="1" dirty="0" smtClean="0">
                <a:latin typeface="Arial" pitchFamily="34" charset="0"/>
                <a:cs typeface="Arial" pitchFamily="34" charset="0"/>
              </a:rPr>
            </a:b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с английским ключом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6104" y="714356"/>
            <a:ext cx="59046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Внешний вид продукции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Documents and Settings\dmgurov\Рабочий стол\ANBO\Photos\000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14282" y="1428736"/>
            <a:ext cx="3881246" cy="5000660"/>
          </a:xfrm>
          <a:prstGeom prst="rect">
            <a:avLst/>
          </a:prstGeom>
          <a:noFill/>
        </p:spPr>
      </p:pic>
      <p:pic>
        <p:nvPicPr>
          <p:cNvPr id="6147" name="Picture 3" descr="C:\Documents and Settings\dmgurov\Рабочий стол\ANBO\Photos\000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0694" y="1428736"/>
            <a:ext cx="3357586" cy="50464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"/>
          <p:cNvSpPr txBox="1">
            <a:spLocks/>
          </p:cNvSpPr>
          <p:nvPr/>
        </p:nvSpPr>
        <p:spPr>
          <a:xfrm>
            <a:off x="642910" y="2643182"/>
            <a:ext cx="7772400" cy="428628"/>
          </a:xfrm>
          <a:prstGeom prst="rect">
            <a:avLst/>
          </a:prstGeom>
        </p:spPr>
        <p:txBody>
          <a:bodyPr bIns="91440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Спасибо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j-ea"/>
                <a:cs typeface="Arial" pitchFamily="34" charset="0"/>
              </a:rPr>
              <a:t> за внимание!</a:t>
            </a:r>
            <a:endParaRPr kumimoji="0" lang="ru-RU" sz="2200" b="0" i="1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1271</TotalTime>
  <Words>211</Words>
  <Application>Microsoft Office PowerPoint</Application>
  <PresentationFormat>Экран (4:3)</PresentationFormat>
  <Paragraphs>102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marina-a</cp:lastModifiedBy>
  <cp:revision>323</cp:revision>
  <dcterms:modified xsi:type="dcterms:W3CDTF">2012-11-23T12:25:33Z</dcterms:modified>
</cp:coreProperties>
</file>